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56" r:id="rId3"/>
    <p:sldId id="257" r:id="rId4"/>
    <p:sldId id="274" r:id="rId5"/>
    <p:sldId id="260" r:id="rId6"/>
    <p:sldId id="270" r:id="rId7"/>
    <p:sldId id="262" r:id="rId8"/>
    <p:sldId id="264" r:id="rId9"/>
    <p:sldId id="263" r:id="rId10"/>
    <p:sldId id="266" r:id="rId11"/>
    <p:sldId id="268" r:id="rId12"/>
    <p:sldId id="269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8A3A6-B9F8-4BDA-98DD-5A54A29CFA8E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94BA7-F9FD-4C4A-90F1-21CCE9EB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58E890-74A7-4675-9903-B8172F9E327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VnAvan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94BA7-F9FD-4C4A-90F1-21CCE9EB07A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94BA7-F9FD-4C4A-90F1-21CCE9EB07A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ssssss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94BA7-F9FD-4C4A-90F1-21CCE9EB07A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">
            <a:hlinkClick r:id="" action="ppaction://noaction">
              <a:snd r:embed="rId4" name="whoosh.wav" builtIn="1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81000" y="-304800"/>
            <a:ext cx="9906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1676400" y="2209800"/>
            <a:ext cx="6324600" cy="4430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.VnArial" pitchFamily="34" charset="0"/>
              </a:rPr>
              <a:t>Tr­êng</a:t>
            </a:r>
            <a:r>
              <a:rPr lang="en-US" sz="32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rial" pitchFamily="34" charset="0"/>
              </a:rPr>
              <a:t>mÇm</a:t>
            </a:r>
            <a:r>
              <a:rPr lang="en-US" sz="3200" dirty="0">
                <a:solidFill>
                  <a:srgbClr val="FF0000"/>
                </a:solidFill>
                <a:latin typeface=".VnArial" pitchFamily="34" charset="0"/>
              </a:rPr>
              <a:t> non Long </a:t>
            </a:r>
            <a:r>
              <a:rPr lang="en-US" sz="3200" dirty="0" err="1">
                <a:solidFill>
                  <a:srgbClr val="FF0000"/>
                </a:solidFill>
                <a:latin typeface=".VnArial" pitchFamily="34" charset="0"/>
              </a:rPr>
              <a:t>Biªn</a:t>
            </a:r>
            <a:endParaRPr lang="en-US" sz="3200" dirty="0">
              <a:solidFill>
                <a:srgbClr val="FF0000"/>
              </a:solidFill>
              <a:latin typeface=".VnArial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.VnArial" pitchFamily="34" charset="0"/>
              </a:rPr>
              <a:t>LÜnh</a:t>
            </a:r>
            <a:r>
              <a:rPr lang="en-US" sz="32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rial" pitchFamily="34" charset="0"/>
              </a:rPr>
              <a:t>vùc</a:t>
            </a:r>
            <a:r>
              <a:rPr lang="en-US" sz="3200" dirty="0">
                <a:solidFill>
                  <a:srgbClr val="FF0000"/>
                </a:solidFill>
                <a:latin typeface=".VnArial" pitchFamily="34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.VnArial" pitchFamily="34" charset="0"/>
              </a:rPr>
              <a:t>Ph¸t</a:t>
            </a:r>
            <a:r>
              <a:rPr lang="en-US" sz="32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rial" pitchFamily="34" charset="0"/>
              </a:rPr>
              <a:t>triÓn</a:t>
            </a:r>
            <a:r>
              <a:rPr lang="en-US" sz="32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rial" pitchFamily="34" charset="0"/>
              </a:rPr>
              <a:t>ng«n</a:t>
            </a:r>
            <a:r>
              <a:rPr lang="en-US" sz="32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rial" pitchFamily="34" charset="0"/>
              </a:rPr>
              <a:t>ng</a:t>
            </a:r>
            <a:r>
              <a:rPr lang="en-US" sz="3200" dirty="0">
                <a:solidFill>
                  <a:srgbClr val="FF0000"/>
                </a:solidFill>
                <a:latin typeface=".VnArial" pitchFamily="34" charset="0"/>
              </a:rPr>
              <a:t>÷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.VnArial" pitchFamily="34" charset="0"/>
              </a:rPr>
              <a:t>Lµm</a:t>
            </a:r>
            <a:r>
              <a:rPr lang="en-US" sz="32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rial" pitchFamily="34" charset="0"/>
              </a:rPr>
              <a:t>quen</a:t>
            </a:r>
            <a:r>
              <a:rPr lang="en-US" sz="32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rial" pitchFamily="34" charset="0"/>
              </a:rPr>
              <a:t>ch</a:t>
            </a:r>
            <a:r>
              <a:rPr lang="en-US" sz="3200" dirty="0">
                <a:solidFill>
                  <a:srgbClr val="FF0000"/>
                </a:solidFill>
                <a:latin typeface=".VnArial" pitchFamily="34" charset="0"/>
              </a:rPr>
              <a:t>÷ </a:t>
            </a:r>
            <a:r>
              <a:rPr lang="en-US" sz="3200" dirty="0" err="1">
                <a:solidFill>
                  <a:srgbClr val="FF0000"/>
                </a:solidFill>
                <a:latin typeface=".VnArial" pitchFamily="34" charset="0"/>
              </a:rPr>
              <a:t>c¸i</a:t>
            </a:r>
            <a:r>
              <a:rPr lang="en-US" sz="3200" dirty="0">
                <a:solidFill>
                  <a:srgbClr val="FF0000"/>
                </a:solidFill>
                <a:latin typeface=".VnArial" pitchFamily="34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.VnArial" pitchFamily="34" charset="0"/>
              </a:rPr>
              <a:t>g - </a:t>
            </a:r>
            <a:r>
              <a:rPr lang="en-US" sz="3200" dirty="0">
                <a:solidFill>
                  <a:srgbClr val="FF0000"/>
                </a:solidFill>
                <a:latin typeface=".VnArial" pitchFamily="34" charset="0"/>
              </a:rPr>
              <a:t>y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.VnArial" pitchFamily="34" charset="0"/>
              </a:rPr>
              <a:t>§</a:t>
            </a:r>
            <a:r>
              <a:rPr lang="en-US" sz="3200" dirty="0" err="1">
                <a:solidFill>
                  <a:srgbClr val="FF0000"/>
                </a:solidFill>
                <a:latin typeface=".VnArial" pitchFamily="34" charset="0"/>
              </a:rPr>
              <a:t>èi</a:t>
            </a:r>
            <a:r>
              <a:rPr lang="en-US" sz="32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rial" pitchFamily="34" charset="0"/>
              </a:rPr>
              <a:t>t­îng</a:t>
            </a:r>
            <a:r>
              <a:rPr lang="en-US" sz="3200" dirty="0">
                <a:solidFill>
                  <a:srgbClr val="FF0000"/>
                </a:solidFill>
                <a:latin typeface=".VnArial" pitchFamily="34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.VnArial" pitchFamily="34" charset="0"/>
              </a:rPr>
              <a:t>MÉu</a:t>
            </a:r>
            <a:r>
              <a:rPr lang="en-US" sz="32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rial" pitchFamily="34" charset="0"/>
              </a:rPr>
              <a:t>gi¸o</a:t>
            </a:r>
            <a:r>
              <a:rPr lang="en-US" sz="32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rial" pitchFamily="34" charset="0"/>
              </a:rPr>
              <a:t>lín</a:t>
            </a:r>
            <a:r>
              <a:rPr lang="en-US" sz="3200" dirty="0">
                <a:solidFill>
                  <a:srgbClr val="FF0000"/>
                </a:solidFill>
                <a:latin typeface=".VnArial" pitchFamily="34" charset="0"/>
              </a:rPr>
              <a:t> 5 - 6 </a:t>
            </a:r>
            <a:r>
              <a:rPr lang="en-US" sz="3200" dirty="0" err="1">
                <a:solidFill>
                  <a:srgbClr val="FF0000"/>
                </a:solidFill>
                <a:latin typeface=".VnArial" pitchFamily="34" charset="0"/>
              </a:rPr>
              <a:t>tuæi</a:t>
            </a:r>
            <a:endParaRPr lang="en-US" sz="3200" dirty="0">
              <a:solidFill>
                <a:srgbClr val="FF0000"/>
              </a:solidFill>
              <a:latin typeface=".VnArial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.VnArial" pitchFamily="34" charset="0"/>
              </a:rPr>
              <a:t>Gi¸o</a:t>
            </a:r>
            <a:r>
              <a:rPr lang="en-US" sz="32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rial" pitchFamily="34" charset="0"/>
              </a:rPr>
              <a:t>viªn:D­¬ng</a:t>
            </a:r>
            <a:r>
              <a:rPr lang="en-US" sz="32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rial" pitchFamily="34" charset="0"/>
              </a:rPr>
              <a:t>Thóy</a:t>
            </a:r>
            <a:r>
              <a:rPr lang="en-US" sz="32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rial" pitchFamily="34" charset="0"/>
              </a:rPr>
              <a:t>H»ng</a:t>
            </a:r>
            <a:r>
              <a:rPr lang="en-US" sz="3200" dirty="0">
                <a:solidFill>
                  <a:srgbClr val="FF0000"/>
                </a:solidFill>
                <a:latin typeface=".VnArial" pitchFamily="34" charset="0"/>
              </a:rPr>
              <a:t> - A1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.VnArial" pitchFamily="34" charset="0"/>
              </a:rPr>
              <a:t>Chñ</a:t>
            </a:r>
            <a:r>
              <a:rPr lang="en-US" sz="3200" dirty="0">
                <a:solidFill>
                  <a:srgbClr val="FF0000"/>
                </a:solidFill>
                <a:latin typeface=".VnArial" pitchFamily="34" charset="0"/>
              </a:rPr>
              <a:t> ®Ò: PTGT 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6477000" cy="152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Time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al" pitchFamily="34" charset="0"/>
              </a:rPr>
              <a:t>Bµi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al" pitchFamily="34" charset="0"/>
              </a:rPr>
              <a:t>giảng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al" pitchFamily="34" charset="0"/>
              </a:rPr>
              <a:t>điện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al" pitchFamily="34" charset="0"/>
              </a:rPr>
              <a:t>tử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4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solidFill>
            <a:srgbClr val="E2F1A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733800" y="593725"/>
            <a:ext cx="297180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800" b="1">
                <a:solidFill>
                  <a:srgbClr val="33CC33"/>
                </a:solidFill>
              </a:rPr>
              <a:t>y</a:t>
            </a:r>
          </a:p>
        </p:txBody>
      </p:sp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4341" name="Picture 21" descr="Bkhung4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5334000" y="-1082675"/>
            <a:ext cx="4191000" cy="5883275"/>
            <a:chOff x="3312" y="-720"/>
            <a:chExt cx="2640" cy="3706"/>
          </a:xfrm>
        </p:grpSpPr>
        <p:sp>
          <p:nvSpPr>
            <p:cNvPr id="14344" name="Text Box 6"/>
            <p:cNvSpPr txBox="1">
              <a:spLocks noChangeArrowheads="1"/>
            </p:cNvSpPr>
            <p:nvPr/>
          </p:nvSpPr>
          <p:spPr bwMode="auto">
            <a:xfrm rot="-409547">
              <a:off x="3312" y="-720"/>
              <a:ext cx="2640" cy="3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8000">
                  <a:solidFill>
                    <a:srgbClr val="0000FF"/>
                  </a:solidFill>
                  <a:latin typeface="Edwardian Script ITC" pitchFamily="66" charset="0"/>
                </a:rPr>
                <a:t> </a:t>
              </a:r>
              <a:r>
                <a:rPr lang="en-US" sz="31400">
                  <a:solidFill>
                    <a:srgbClr val="0000FF"/>
                  </a:solidFill>
                  <a:latin typeface="Edwardian Script ITC" pitchFamily="66" charset="0"/>
                </a:rPr>
                <a:t>y</a:t>
              </a:r>
            </a:p>
          </p:txBody>
        </p:sp>
        <p:sp>
          <p:nvSpPr>
            <p:cNvPr id="14345" name="Line 22"/>
            <p:cNvSpPr>
              <a:spLocks noChangeShapeType="1"/>
            </p:cNvSpPr>
            <p:nvPr/>
          </p:nvSpPr>
          <p:spPr bwMode="auto">
            <a:xfrm flipV="1">
              <a:off x="4080" y="1335"/>
              <a:ext cx="251" cy="201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838200" y="1157288"/>
            <a:ext cx="2819400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800" b="1">
                <a:solidFill>
                  <a:srgbClr val="FF3300"/>
                </a:solidFill>
              </a:rPr>
              <a:t>Y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3" grpId="1"/>
      <p:bldP spid="51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4343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 smtClean="0">
                <a:latin typeface=".VnArial Narrow" pitchFamily="34" charset="0"/>
              </a:rPr>
              <a:t> </a:t>
            </a:r>
            <a:r>
              <a:rPr lang="en-US" sz="28700" b="1" dirty="0" smtClean="0">
                <a:solidFill>
                  <a:srgbClr val="FF0000"/>
                </a:solidFill>
                <a:latin typeface=".VnArial Narrow" pitchFamily="34" charset="0"/>
              </a:rPr>
              <a:t>g</a:t>
            </a:r>
            <a:endParaRPr lang="en-US" sz="34400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533400"/>
            <a:ext cx="3810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>
                <a:solidFill>
                  <a:srgbClr val="FF0000"/>
                </a:solidFill>
              </a:rPr>
              <a:t> y</a:t>
            </a:r>
            <a:endParaRPr lang="en-US" sz="3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1905000"/>
            <a:ext cx="1066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>
                <a:solidFill>
                  <a:srgbClr val="FF0000"/>
                </a:solidFill>
                <a:latin typeface="VnAvant"/>
              </a:rPr>
              <a:t>-</a:t>
            </a:r>
            <a:endParaRPr lang="en-US" sz="19900" b="1" dirty="0">
              <a:solidFill>
                <a:srgbClr val="FF0000"/>
              </a:solidFill>
              <a:latin typeface="VnAvan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810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 </a:t>
            </a:r>
            <a:r>
              <a:rPr lang="en-US" sz="3200" dirty="0" err="1" smtClean="0"/>
              <a:t>vừa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quen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err="1" smtClean="0"/>
              <a:t>cái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6" grpId="0"/>
      <p:bldP spid="6" grpId="1"/>
      <p:bldP spid="6" grpId="2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4343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 smtClean="0">
                <a:latin typeface=".VnArial Narrow" pitchFamily="34" charset="0"/>
              </a:rPr>
              <a:t> </a:t>
            </a:r>
            <a:r>
              <a:rPr lang="en-US" sz="28700" b="1" dirty="0" smtClean="0">
                <a:solidFill>
                  <a:srgbClr val="FF0000"/>
                </a:solidFill>
                <a:latin typeface=".VnArial Narrow" pitchFamily="34" charset="0"/>
              </a:rPr>
              <a:t>g</a:t>
            </a:r>
            <a:endParaRPr lang="en-US" sz="34400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533400"/>
            <a:ext cx="3810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>
                <a:solidFill>
                  <a:srgbClr val="FF0000"/>
                </a:solidFill>
              </a:rPr>
              <a:t> y</a:t>
            </a:r>
            <a:endParaRPr lang="en-US" sz="3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1905000"/>
            <a:ext cx="685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>
                <a:solidFill>
                  <a:srgbClr val="FF0000"/>
                </a:solidFill>
                <a:latin typeface="VnAvant"/>
              </a:rPr>
              <a:t>-</a:t>
            </a:r>
            <a:endParaRPr lang="en-US" sz="19900" b="1" dirty="0">
              <a:solidFill>
                <a:srgbClr val="FF0000"/>
              </a:solidFill>
              <a:latin typeface="VnAvan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81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Con </a:t>
            </a:r>
            <a:r>
              <a:rPr lang="en-US" sz="3600" dirty="0" err="1" smtClean="0"/>
              <a:t>đoán</a:t>
            </a:r>
            <a:r>
              <a:rPr lang="en-US" sz="3600" dirty="0" smtClean="0"/>
              <a:t> </a:t>
            </a:r>
            <a:r>
              <a:rPr lang="en-US" sz="3600" dirty="0" err="1" smtClean="0"/>
              <a:t>xem</a:t>
            </a:r>
            <a:r>
              <a:rPr lang="en-US" sz="3600" dirty="0" smtClean="0"/>
              <a:t> </a:t>
            </a:r>
            <a:r>
              <a:rPr lang="en-US" sz="3600" dirty="0" err="1" smtClean="0"/>
              <a:t>chữ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 </a:t>
            </a:r>
            <a:r>
              <a:rPr lang="en-US" sz="3600" dirty="0" err="1" smtClean="0"/>
              <a:t>biến</a:t>
            </a:r>
            <a:r>
              <a:rPr lang="en-US" sz="3600" dirty="0" smtClean="0"/>
              <a:t> </a:t>
            </a:r>
            <a:r>
              <a:rPr lang="en-US" sz="3600" dirty="0" err="1" smtClean="0"/>
              <a:t>mất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Picture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70111">
            <a:off x="304800" y="0"/>
            <a:ext cx="704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20"/>
          <p:cNvSpPr txBox="1">
            <a:spLocks noChangeArrowheads="1"/>
          </p:cNvSpPr>
          <p:nvPr/>
        </p:nvSpPr>
        <p:spPr bwMode="auto">
          <a:xfrm>
            <a:off x="304800" y="2514600"/>
            <a:ext cx="8229600" cy="258532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 smtClean="0">
                <a:solidFill>
                  <a:srgbClr val="990099"/>
                </a:solidFill>
                <a:latin typeface="VnAvant"/>
              </a:rPr>
              <a:t>Hãy</a:t>
            </a:r>
            <a:r>
              <a:rPr lang="en-US" sz="5400" b="1" dirty="0" smtClean="0">
                <a:solidFill>
                  <a:srgbClr val="990099"/>
                </a:solidFill>
                <a:latin typeface="VnAvant"/>
              </a:rPr>
              <a:t> </a:t>
            </a:r>
            <a:r>
              <a:rPr lang="en-US" sz="5400" b="1" dirty="0" err="1" smtClean="0">
                <a:solidFill>
                  <a:srgbClr val="990099"/>
                </a:solidFill>
                <a:latin typeface="VnAvant"/>
              </a:rPr>
              <a:t>gạch</a:t>
            </a:r>
            <a:r>
              <a:rPr lang="en-US" sz="5400" b="1" dirty="0" smtClean="0">
                <a:solidFill>
                  <a:srgbClr val="990099"/>
                </a:solidFill>
                <a:latin typeface="VnAvant"/>
              </a:rPr>
              <a:t> </a:t>
            </a:r>
            <a:r>
              <a:rPr lang="en-US" sz="5400" b="1" dirty="0" err="1" smtClean="0">
                <a:solidFill>
                  <a:srgbClr val="990099"/>
                </a:solidFill>
                <a:latin typeface="VnAvant"/>
              </a:rPr>
              <a:t>chân</a:t>
            </a:r>
            <a:r>
              <a:rPr lang="en-US" sz="5400" b="1" dirty="0" smtClean="0">
                <a:solidFill>
                  <a:srgbClr val="990099"/>
                </a:solidFill>
                <a:latin typeface="VnAvant"/>
              </a:rPr>
              <a:t> </a:t>
            </a:r>
            <a:r>
              <a:rPr lang="en-US" sz="5400" b="1" dirty="0" err="1" smtClean="0">
                <a:solidFill>
                  <a:srgbClr val="990099"/>
                </a:solidFill>
                <a:latin typeface="VnAvant"/>
              </a:rPr>
              <a:t>chữ</a:t>
            </a:r>
            <a:r>
              <a:rPr lang="en-US" sz="5400" b="1" dirty="0" smtClean="0">
                <a:solidFill>
                  <a:srgbClr val="990099"/>
                </a:solidFill>
                <a:latin typeface="VnAvant"/>
              </a:rPr>
              <a:t> </a:t>
            </a:r>
            <a:r>
              <a:rPr lang="en-US" sz="5400" b="1" dirty="0" err="1" smtClean="0">
                <a:solidFill>
                  <a:srgbClr val="990099"/>
                </a:solidFill>
                <a:latin typeface="VnAvant"/>
              </a:rPr>
              <a:t>cái</a:t>
            </a:r>
            <a:r>
              <a:rPr lang="en-US" sz="5400" b="1" dirty="0" smtClean="0">
                <a:solidFill>
                  <a:srgbClr val="990099"/>
                </a:solidFill>
                <a:latin typeface="VnAvant"/>
              </a:rPr>
              <a:t> g-y </a:t>
            </a:r>
            <a:r>
              <a:rPr lang="en-US" sz="5400" b="1" dirty="0" err="1" smtClean="0">
                <a:solidFill>
                  <a:srgbClr val="990099"/>
                </a:solidFill>
                <a:latin typeface="VnAvant"/>
              </a:rPr>
              <a:t>trong</a:t>
            </a:r>
            <a:r>
              <a:rPr lang="en-US" sz="5400" b="1" dirty="0" smtClean="0">
                <a:solidFill>
                  <a:srgbClr val="990099"/>
                </a:solidFill>
                <a:latin typeface="VnAvant"/>
              </a:rPr>
              <a:t> </a:t>
            </a:r>
            <a:r>
              <a:rPr lang="en-US" sz="5400" b="1" dirty="0" err="1" smtClean="0">
                <a:solidFill>
                  <a:srgbClr val="990099"/>
                </a:solidFill>
                <a:latin typeface="VnAvant"/>
              </a:rPr>
              <a:t>bài</a:t>
            </a:r>
            <a:r>
              <a:rPr lang="en-US" sz="5400" b="1" dirty="0" smtClean="0">
                <a:solidFill>
                  <a:srgbClr val="990099"/>
                </a:solidFill>
                <a:latin typeface="VnAvant"/>
              </a:rPr>
              <a:t> </a:t>
            </a:r>
            <a:r>
              <a:rPr lang="en-US" sz="5400" b="1" dirty="0" err="1" smtClean="0">
                <a:solidFill>
                  <a:srgbClr val="990099"/>
                </a:solidFill>
                <a:latin typeface="VnAvant"/>
              </a:rPr>
              <a:t>thơ</a:t>
            </a:r>
            <a:r>
              <a:rPr lang="en-US" sz="5400" b="1" dirty="0" smtClean="0">
                <a:solidFill>
                  <a:srgbClr val="990099"/>
                </a:solidFill>
                <a:latin typeface="VnAvant"/>
              </a:rPr>
              <a:t> “</a:t>
            </a:r>
            <a:r>
              <a:rPr lang="en-US" sz="5400" b="1" dirty="0" err="1" smtClean="0">
                <a:solidFill>
                  <a:srgbClr val="990099"/>
                </a:solidFill>
                <a:latin typeface="VnAvant"/>
              </a:rPr>
              <a:t>Chú</a:t>
            </a:r>
            <a:r>
              <a:rPr lang="en-US" sz="5400" b="1" dirty="0" smtClean="0">
                <a:solidFill>
                  <a:srgbClr val="990099"/>
                </a:solidFill>
                <a:latin typeface="VnAvant"/>
              </a:rPr>
              <a:t> </a:t>
            </a:r>
            <a:r>
              <a:rPr lang="en-US" sz="5400" b="1" dirty="0" err="1" smtClean="0">
                <a:solidFill>
                  <a:srgbClr val="990099"/>
                </a:solidFill>
                <a:latin typeface="VnAvant"/>
              </a:rPr>
              <a:t>cảnh</a:t>
            </a:r>
            <a:r>
              <a:rPr lang="en-US" sz="5400" b="1" dirty="0" smtClean="0">
                <a:solidFill>
                  <a:srgbClr val="990099"/>
                </a:solidFill>
                <a:latin typeface="VnAvant"/>
              </a:rPr>
              <a:t> </a:t>
            </a:r>
            <a:r>
              <a:rPr lang="en-US" sz="5400" b="1" dirty="0" err="1" smtClean="0">
                <a:solidFill>
                  <a:srgbClr val="990099"/>
                </a:solidFill>
                <a:latin typeface="VnAvant"/>
              </a:rPr>
              <a:t>sát</a:t>
            </a:r>
            <a:r>
              <a:rPr lang="en-US" sz="5400" b="1" dirty="0" smtClean="0">
                <a:solidFill>
                  <a:srgbClr val="990099"/>
                </a:solidFill>
                <a:latin typeface="VnAvant"/>
              </a:rPr>
              <a:t> </a:t>
            </a:r>
            <a:r>
              <a:rPr lang="en-US" sz="5400" b="1" dirty="0" err="1" smtClean="0">
                <a:solidFill>
                  <a:srgbClr val="990099"/>
                </a:solidFill>
                <a:latin typeface="VnAvant"/>
              </a:rPr>
              <a:t>giao</a:t>
            </a:r>
            <a:r>
              <a:rPr lang="en-US" sz="5400" b="1" dirty="0" smtClean="0">
                <a:solidFill>
                  <a:srgbClr val="990099"/>
                </a:solidFill>
                <a:latin typeface="VnAvant"/>
              </a:rPr>
              <a:t> </a:t>
            </a:r>
            <a:r>
              <a:rPr lang="en-US" sz="5400" b="1" dirty="0" err="1" smtClean="0">
                <a:solidFill>
                  <a:srgbClr val="990099"/>
                </a:solidFill>
                <a:latin typeface="VnAvant"/>
              </a:rPr>
              <a:t>thông</a:t>
            </a:r>
            <a:r>
              <a:rPr lang="en-US" sz="5400" dirty="0" smtClean="0">
                <a:solidFill>
                  <a:srgbClr val="990099"/>
                </a:solidFill>
                <a:latin typeface="VnAvant"/>
              </a:rPr>
              <a:t>” </a:t>
            </a:r>
            <a:endParaRPr lang="en-US" sz="5400" dirty="0">
              <a:solidFill>
                <a:srgbClr val="990099"/>
              </a:solidFill>
              <a:latin typeface="VnAvant"/>
            </a:endParaRPr>
          </a:p>
        </p:txBody>
      </p:sp>
      <p:sp>
        <p:nvSpPr>
          <p:cNvPr id="15368" name="Text Box 20"/>
          <p:cNvSpPr txBox="1">
            <a:spLocks noChangeArrowheads="1"/>
          </p:cNvSpPr>
          <p:nvPr/>
        </p:nvSpPr>
        <p:spPr bwMode="auto">
          <a:xfrm>
            <a:off x="1066800" y="914400"/>
            <a:ext cx="6477000" cy="11080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dirty="0" err="1" smtClean="0">
                <a:solidFill>
                  <a:srgbClr val="990099"/>
                </a:solidFill>
                <a:latin typeface=".VnArial" pitchFamily="34" charset="0"/>
              </a:rPr>
              <a:t>Trß</a:t>
            </a:r>
            <a:r>
              <a:rPr lang="en-US" sz="6600" dirty="0" smtClean="0">
                <a:solidFill>
                  <a:srgbClr val="990099"/>
                </a:solidFill>
                <a:latin typeface=".VnArial" pitchFamily="34" charset="0"/>
              </a:rPr>
              <a:t> </a:t>
            </a:r>
            <a:r>
              <a:rPr lang="en-US" sz="6600" dirty="0" err="1" smtClean="0">
                <a:solidFill>
                  <a:srgbClr val="990099"/>
                </a:solidFill>
                <a:latin typeface=".VnArial" pitchFamily="34" charset="0"/>
              </a:rPr>
              <a:t>ch¬i</a:t>
            </a:r>
            <a:r>
              <a:rPr lang="en-US" sz="6600" dirty="0" smtClean="0">
                <a:solidFill>
                  <a:srgbClr val="990099"/>
                </a:solidFill>
                <a:latin typeface=".VnArial" pitchFamily="34" charset="0"/>
              </a:rPr>
              <a:t> 1</a:t>
            </a:r>
            <a:endParaRPr lang="en-US" sz="6600" dirty="0">
              <a:solidFill>
                <a:srgbClr val="990099"/>
              </a:solidFill>
              <a:latin typeface=".Vn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Picture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70111">
            <a:off x="304800" y="0"/>
            <a:ext cx="704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20"/>
          <p:cNvSpPr txBox="1">
            <a:spLocks noChangeArrowheads="1"/>
          </p:cNvSpPr>
          <p:nvPr/>
        </p:nvSpPr>
        <p:spPr bwMode="auto">
          <a:xfrm>
            <a:off x="304800" y="2514600"/>
            <a:ext cx="8229600" cy="92333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 smtClean="0">
                <a:solidFill>
                  <a:srgbClr val="990099"/>
                </a:solidFill>
                <a:latin typeface="VnAvant"/>
              </a:rPr>
              <a:t>Thi</a:t>
            </a:r>
            <a:r>
              <a:rPr lang="en-US" sz="5400" b="1" dirty="0" smtClean="0">
                <a:solidFill>
                  <a:srgbClr val="990099"/>
                </a:solidFill>
                <a:latin typeface="VnAvant"/>
              </a:rPr>
              <a:t> </a:t>
            </a:r>
            <a:r>
              <a:rPr lang="en-US" sz="5400" b="1" dirty="0" err="1" smtClean="0">
                <a:solidFill>
                  <a:srgbClr val="990099"/>
                </a:solidFill>
                <a:latin typeface="VnAvant"/>
              </a:rPr>
              <a:t>xem</a:t>
            </a:r>
            <a:r>
              <a:rPr lang="en-US" sz="5400" b="1" dirty="0" smtClean="0">
                <a:solidFill>
                  <a:srgbClr val="990099"/>
                </a:solidFill>
                <a:latin typeface="VnAvant"/>
              </a:rPr>
              <a:t> </a:t>
            </a:r>
            <a:r>
              <a:rPr lang="en-US" sz="5400" b="1" dirty="0" err="1" smtClean="0">
                <a:solidFill>
                  <a:srgbClr val="990099"/>
                </a:solidFill>
                <a:latin typeface="VnAvant"/>
              </a:rPr>
              <a:t>ai</a:t>
            </a:r>
            <a:r>
              <a:rPr lang="en-US" sz="5400" b="1" dirty="0" smtClean="0">
                <a:solidFill>
                  <a:srgbClr val="990099"/>
                </a:solidFill>
                <a:latin typeface="VnAvant"/>
              </a:rPr>
              <a:t> </a:t>
            </a:r>
            <a:r>
              <a:rPr lang="en-US" sz="5400" b="1" dirty="0" err="1" smtClean="0">
                <a:solidFill>
                  <a:srgbClr val="990099"/>
                </a:solidFill>
                <a:latin typeface="VnAvant"/>
              </a:rPr>
              <a:t>nhanh</a:t>
            </a:r>
            <a:endParaRPr lang="en-US" sz="5400" b="1" dirty="0" smtClean="0">
              <a:solidFill>
                <a:srgbClr val="990099"/>
              </a:solidFill>
              <a:latin typeface="VnAvant"/>
            </a:endParaRPr>
          </a:p>
        </p:txBody>
      </p:sp>
      <p:sp>
        <p:nvSpPr>
          <p:cNvPr id="15368" name="Text Box 20"/>
          <p:cNvSpPr txBox="1">
            <a:spLocks noChangeArrowheads="1"/>
          </p:cNvSpPr>
          <p:nvPr/>
        </p:nvSpPr>
        <p:spPr bwMode="auto">
          <a:xfrm>
            <a:off x="1066800" y="914400"/>
            <a:ext cx="6477000" cy="11080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dirty="0" err="1" smtClean="0">
                <a:solidFill>
                  <a:srgbClr val="990099"/>
                </a:solidFill>
                <a:latin typeface=".VnArial" pitchFamily="34" charset="0"/>
              </a:rPr>
              <a:t>Trß</a:t>
            </a:r>
            <a:r>
              <a:rPr lang="en-US" sz="6600" dirty="0" smtClean="0">
                <a:solidFill>
                  <a:srgbClr val="990099"/>
                </a:solidFill>
                <a:latin typeface=".VnArial" pitchFamily="34" charset="0"/>
              </a:rPr>
              <a:t> </a:t>
            </a:r>
            <a:r>
              <a:rPr lang="en-US" sz="6600" dirty="0" err="1" smtClean="0">
                <a:solidFill>
                  <a:srgbClr val="990099"/>
                </a:solidFill>
                <a:latin typeface=".VnArial" pitchFamily="34" charset="0"/>
              </a:rPr>
              <a:t>ch¬i</a:t>
            </a:r>
            <a:r>
              <a:rPr lang="en-US" sz="6600" dirty="0" smtClean="0">
                <a:solidFill>
                  <a:srgbClr val="990099"/>
                </a:solidFill>
                <a:latin typeface=".VnArial" pitchFamily="34" charset="0"/>
              </a:rPr>
              <a:t> 2</a:t>
            </a:r>
            <a:endParaRPr lang="en-US" sz="6600" dirty="0">
              <a:solidFill>
                <a:srgbClr val="990099"/>
              </a:solidFill>
              <a:latin typeface=".Vn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5562600"/>
            <a:ext cx="76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Vn AVant"/>
              </a:rPr>
              <a:t>u</a:t>
            </a:r>
            <a:endParaRPr lang="en-US" sz="8000" b="1" dirty="0">
              <a:latin typeface="Vn AVan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5562600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Vn AVant"/>
              </a:rPr>
              <a:t>t</a:t>
            </a:r>
            <a:endParaRPr lang="en-US" sz="8000" b="1" dirty="0">
              <a:latin typeface="Vn AVant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524000" y="5562600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rial Narrow" pitchFamily="34" charset="0"/>
              </a:rPr>
              <a:t> </a:t>
            </a:r>
            <a:r>
              <a:rPr lang="en-US" sz="8000" b="1" dirty="0" smtClean="0">
                <a:latin typeface="Vn AVant"/>
              </a:rPr>
              <a:t>h</a:t>
            </a:r>
            <a:endParaRPr lang="en-US" sz="8000" b="1" dirty="0">
              <a:latin typeface="Vn AVan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4800600"/>
            <a:ext cx="60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.VnArial Narrow" pitchFamily="34" charset="0"/>
              </a:rPr>
              <a:t>   </a:t>
            </a:r>
            <a:r>
              <a:rPr lang="en-US" sz="8000" b="1" dirty="0" smtClean="0">
                <a:solidFill>
                  <a:srgbClr val="FF0000"/>
                </a:solidFill>
                <a:latin typeface="Vn AVant"/>
              </a:rPr>
              <a:t>y</a:t>
            </a:r>
            <a:endParaRPr lang="en-US" sz="8000" b="1" dirty="0">
              <a:solidFill>
                <a:srgbClr val="FF0000"/>
              </a:solidFill>
              <a:latin typeface="Vn AVan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5410200" y="5562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Vn AVant"/>
              </a:rPr>
              <a:t>g</a:t>
            </a:r>
            <a:endParaRPr lang="en-US" sz="8000" b="1" dirty="0">
              <a:solidFill>
                <a:srgbClr val="FF0000"/>
              </a:solidFill>
              <a:latin typeface="Vn AVant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4343400" y="5562600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Vn AVant"/>
              </a:rPr>
              <a:t>n</a:t>
            </a:r>
            <a:endParaRPr lang="en-US" sz="8000" b="1" dirty="0">
              <a:latin typeface="Vn AVan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5562600"/>
            <a:ext cx="106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Vn AVant"/>
              </a:rPr>
              <a:t>ỗ</a:t>
            </a:r>
            <a:endParaRPr lang="en-US" sz="8000" b="1" dirty="0">
              <a:latin typeface="Vn AVant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733800" y="5562600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Vn AVant"/>
              </a:rPr>
              <a:t>ề</a:t>
            </a:r>
            <a:endParaRPr lang="en-US" sz="8000" b="1" dirty="0">
              <a:latin typeface="Vn AVant"/>
            </a:endParaRPr>
          </a:p>
        </p:txBody>
      </p:sp>
      <p:pic>
        <p:nvPicPr>
          <p:cNvPr id="19" name="Picture 8" descr="t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3" grpId="0"/>
      <p:bldP spid="13" grpId="1"/>
      <p:bldP spid="13" grpId="2"/>
      <p:bldP spid="14" grpId="0" build="allAtOnce"/>
      <p:bldP spid="14" grpId="1" build="allAtOnce"/>
      <p:bldP spid="15" grpId="0" build="allAtOnce"/>
      <p:bldP spid="15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533400"/>
            <a:ext cx="4572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 smtClean="0">
                <a:latin typeface=".VnArial Narrow" pitchFamily="34" charset="0"/>
              </a:rPr>
              <a:t>  </a:t>
            </a:r>
            <a:r>
              <a:rPr lang="en-US" sz="34400" b="1" dirty="0" smtClean="0">
                <a:solidFill>
                  <a:srgbClr val="FF0000"/>
                </a:solidFill>
                <a:latin typeface=".VnArial Narrow" pitchFamily="34" charset="0"/>
              </a:rPr>
              <a:t>g</a:t>
            </a:r>
            <a:endParaRPr lang="en-US" sz="34400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572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.VnArial Narrow" pitchFamily="34" charset="0"/>
              </a:rPr>
              <a:t>     </a:t>
            </a:r>
            <a:r>
              <a:rPr lang="en-US" sz="4400" b="1" dirty="0" err="1" smtClean="0">
                <a:latin typeface="Vn AVant"/>
              </a:rPr>
              <a:t>Làm</a:t>
            </a:r>
            <a:r>
              <a:rPr lang="en-US" sz="4400" b="1" dirty="0" smtClean="0">
                <a:latin typeface="Vn AVant"/>
              </a:rPr>
              <a:t> </a:t>
            </a:r>
            <a:r>
              <a:rPr lang="en-US" sz="4400" b="1" dirty="0" err="1" smtClean="0">
                <a:latin typeface="Vn AVant"/>
              </a:rPr>
              <a:t>quen</a:t>
            </a:r>
            <a:r>
              <a:rPr lang="en-US" sz="4400" b="1" dirty="0" smtClean="0">
                <a:latin typeface="Vn AVant"/>
              </a:rPr>
              <a:t> </a:t>
            </a:r>
            <a:r>
              <a:rPr lang="en-US" sz="4400" b="1" dirty="0" err="1" smtClean="0">
                <a:latin typeface="Vn AVant"/>
              </a:rPr>
              <a:t>với</a:t>
            </a:r>
            <a:r>
              <a:rPr lang="en-US" sz="4400" b="1" dirty="0" smtClean="0">
                <a:latin typeface="Vn AVant"/>
              </a:rPr>
              <a:t> </a:t>
            </a:r>
            <a:r>
              <a:rPr lang="en-US" sz="4400" b="1" dirty="0" err="1" smtClean="0">
                <a:latin typeface="Vn AVant"/>
              </a:rPr>
              <a:t>chữ</a:t>
            </a:r>
            <a:r>
              <a:rPr lang="en-US" sz="4400" b="1" dirty="0" smtClean="0">
                <a:latin typeface="Vn AVant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Vn AVant"/>
              </a:rPr>
              <a:t>g</a:t>
            </a:r>
            <a:endParaRPr lang="en-US" sz="4400" b="1" dirty="0">
              <a:solidFill>
                <a:srgbClr val="FF0000"/>
              </a:solidFill>
              <a:latin typeface="Vn AVa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685800"/>
            <a:ext cx="6248400" cy="5538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400" b="1" dirty="0" smtClean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34400" b="1" dirty="0" smtClean="0">
                <a:solidFill>
                  <a:srgbClr val="002060"/>
                </a:solidFill>
                <a:latin typeface=".VnArial Narrow" pitchFamily="34" charset="0"/>
              </a:rPr>
              <a:t>g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3200400" y="2667000"/>
            <a:ext cx="1295400" cy="1981200"/>
          </a:xfrm>
          <a:prstGeom prst="ellipse">
            <a:avLst/>
          </a:prstGeom>
          <a:noFill/>
          <a:ln w="3810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Vn AVant"/>
              </a:rPr>
              <a:t>      </a:t>
            </a:r>
            <a:r>
              <a:rPr lang="en-US" sz="4800" b="1" dirty="0" err="1" smtClean="0">
                <a:latin typeface="Vn AVant"/>
              </a:rPr>
              <a:t>Chữ</a:t>
            </a:r>
            <a:r>
              <a:rPr lang="en-US" sz="4800" b="1" dirty="0" smtClean="0">
                <a:latin typeface="Vn AVant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Vn AVant"/>
              </a:rPr>
              <a:t>g</a:t>
            </a:r>
            <a:r>
              <a:rPr lang="en-US" sz="4800" b="1" dirty="0" smtClean="0">
                <a:latin typeface="Vn AVant"/>
              </a:rPr>
              <a:t> </a:t>
            </a:r>
            <a:r>
              <a:rPr lang="en-US" sz="4800" b="1" dirty="0" err="1" smtClean="0">
                <a:latin typeface="Vn AVant"/>
              </a:rPr>
              <a:t>gồm</a:t>
            </a:r>
            <a:r>
              <a:rPr lang="en-US" sz="4800" b="1" dirty="0" smtClean="0">
                <a:latin typeface="Vn AVant"/>
              </a:rPr>
              <a:t> </a:t>
            </a:r>
            <a:r>
              <a:rPr lang="en-US" sz="4800" b="1" dirty="0" err="1" smtClean="0">
                <a:latin typeface="Vn AVant"/>
              </a:rPr>
              <a:t>những</a:t>
            </a:r>
            <a:r>
              <a:rPr lang="en-US" sz="4800" b="1" dirty="0" smtClean="0">
                <a:latin typeface="Vn AVant"/>
              </a:rPr>
              <a:t> </a:t>
            </a:r>
            <a:r>
              <a:rPr lang="en-US" sz="4800" b="1" dirty="0" err="1" smtClean="0">
                <a:latin typeface="Vn AVant"/>
              </a:rPr>
              <a:t>nét</a:t>
            </a:r>
            <a:r>
              <a:rPr lang="en-US" sz="4800" b="1" dirty="0" smtClean="0">
                <a:latin typeface="Vn AVant"/>
              </a:rPr>
              <a:t> </a:t>
            </a:r>
            <a:r>
              <a:rPr lang="en-US" sz="4800" b="1" dirty="0" err="1" smtClean="0">
                <a:latin typeface="Vn AVant"/>
              </a:rPr>
              <a:t>gì</a:t>
            </a:r>
            <a:r>
              <a:rPr lang="en-US" sz="4800" b="1" dirty="0" smtClean="0">
                <a:latin typeface="Vn AVant"/>
              </a:rPr>
              <a:t>? </a:t>
            </a:r>
            <a:endParaRPr lang="en-US" sz="4800" b="1" dirty="0">
              <a:latin typeface="Vn AVa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2EC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00400" y="1066800"/>
            <a:ext cx="3048000" cy="40386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2500" b="1">
                <a:solidFill>
                  <a:srgbClr val="0000FF"/>
                </a:solidFill>
                <a:latin typeface="VNI-Avo" pitchFamily="2" charset="0"/>
              </a:rPr>
              <a:t> g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 rot="-1901987">
            <a:off x="4916488" y="411163"/>
            <a:ext cx="4913312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700" i="1">
                <a:solidFill>
                  <a:srgbClr val="FF9900"/>
                </a:solidFill>
                <a:latin typeface="Edwardian Script ITC" pitchFamily="66" charset="0"/>
              </a:rPr>
              <a:t>  g</a:t>
            </a:r>
          </a:p>
        </p:txBody>
      </p:sp>
      <p:pic>
        <p:nvPicPr>
          <p:cNvPr id="3088" name="Picture 16" descr="Bkhung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</p:spPr>
      </p:pic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838200" y="1249363"/>
            <a:ext cx="25146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200" b="1" dirty="0">
                <a:solidFill>
                  <a:srgbClr val="FF0066"/>
                </a:solidFill>
              </a:rPr>
              <a:t>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33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       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kiểu</a:t>
            </a:r>
            <a:r>
              <a:rPr lang="en-US" sz="4000" dirty="0" smtClean="0"/>
              <a:t> </a:t>
            </a:r>
            <a:r>
              <a:rPr lang="en-US" sz="4000" dirty="0" err="1" smtClean="0"/>
              <a:t>chữ</a:t>
            </a:r>
            <a:endParaRPr lang="en-US" sz="40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/>
      <p:bldP spid="3080" grpId="0"/>
      <p:bldP spid="3080" grpId="1"/>
      <p:bldP spid="30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</a:rPr>
              <a:t>Câu</a:t>
            </a:r>
            <a:r>
              <a:rPr lang="en-US" sz="7200" dirty="0" smtClean="0">
                <a:solidFill>
                  <a:srgbClr val="FF0000"/>
                </a:solidFill>
              </a:rPr>
              <a:t>  </a:t>
            </a:r>
            <a:r>
              <a:rPr lang="en-US" sz="7200" dirty="0" err="1" smtClean="0">
                <a:solidFill>
                  <a:srgbClr val="FF0000"/>
                </a:solidFill>
              </a:rPr>
              <a:t>đố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</a:rPr>
              <a:t>Chẳng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phải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là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chim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</a:rPr>
              <a:t>Mà</a:t>
            </a:r>
            <a:r>
              <a:rPr lang="en-US" sz="7200" dirty="0" smtClean="0">
                <a:solidFill>
                  <a:srgbClr val="FF0000"/>
                </a:solidFill>
              </a:rPr>
              <a:t> bay </a:t>
            </a:r>
            <a:r>
              <a:rPr lang="en-US" sz="7200" dirty="0" err="1" smtClean="0">
                <a:solidFill>
                  <a:srgbClr val="FF0000"/>
                </a:solidFill>
              </a:rPr>
              <a:t>lên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trời</a:t>
            </a:r>
            <a:endParaRPr lang="en-US" sz="7200" dirty="0" smtClean="0">
              <a:solidFill>
                <a:srgbClr val="FF0000"/>
              </a:solidFill>
            </a:endParaRP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</a:rPr>
              <a:t>Chở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được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nhiều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người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</a:rPr>
              <a:t>Đi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khắp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mọi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nơi</a:t>
            </a:r>
            <a:endParaRPr lang="en-US" sz="7200" dirty="0" smtClean="0">
              <a:solidFill>
                <a:srgbClr val="FF0000"/>
              </a:solidFill>
            </a:endParaRPr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may_b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7391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0" y="4057233"/>
            <a:ext cx="129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.VnArial Narrow" pitchFamily="34" charset="0"/>
              </a:rPr>
              <a:t>  </a:t>
            </a:r>
            <a:r>
              <a:rPr lang="en-US" sz="8800" b="1" dirty="0" smtClean="0">
                <a:latin typeface="Vn AVant"/>
              </a:rPr>
              <a:t>m</a:t>
            </a:r>
            <a:endParaRPr lang="en-US" sz="8800" b="1" dirty="0">
              <a:latin typeface="Vn AVan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5410200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.VnArial Narrow" pitchFamily="34" charset="0"/>
              </a:rPr>
              <a:t>  ¸</a:t>
            </a:r>
            <a:endParaRPr lang="en-US" sz="8800" b="1" dirty="0">
              <a:latin typeface=".Vn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5410200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.VnArial Narrow" pitchFamily="34" charset="0"/>
              </a:rPr>
              <a:t>    b</a:t>
            </a:r>
            <a:endParaRPr lang="en-US" sz="8800" b="1" dirty="0">
              <a:latin typeface=".Vn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5411450"/>
            <a:ext cx="167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.VnArial Narrow" pitchFamily="34" charset="0"/>
              </a:rPr>
              <a:t>   </a:t>
            </a:r>
            <a:r>
              <a:rPr lang="en-US" sz="8000" b="1" dirty="0" smtClean="0">
                <a:solidFill>
                  <a:srgbClr val="FF0000"/>
                </a:solidFill>
                <a:latin typeface="VnAvant"/>
              </a:rPr>
              <a:t>y</a:t>
            </a:r>
            <a:endParaRPr lang="en-US" sz="8800" b="1" dirty="0">
              <a:solidFill>
                <a:srgbClr val="FF0000"/>
              </a:solidFill>
              <a:latin typeface="VnAvant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5105400" y="5411450"/>
            <a:ext cx="121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.VnArial Narrow" pitchFamily="34" charset="0"/>
              </a:rPr>
              <a:t>a</a:t>
            </a:r>
            <a:endParaRPr lang="en-US" sz="8800" b="1" dirty="0">
              <a:latin typeface=".Vn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55626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Vn AVant"/>
              </a:rPr>
              <a:t>   </a:t>
            </a:r>
            <a:r>
              <a:rPr lang="en-US" sz="8000" b="1" dirty="0" smtClean="0">
                <a:solidFill>
                  <a:srgbClr val="FF0000"/>
                </a:solidFill>
                <a:latin typeface="VnAvant"/>
              </a:rPr>
              <a:t>y</a:t>
            </a:r>
            <a:endParaRPr lang="en-US" sz="6000" b="1" dirty="0">
              <a:solidFill>
                <a:srgbClr val="FF0000"/>
              </a:solidFill>
              <a:latin typeface="VnAvant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9" grpId="1"/>
      <p:bldP spid="10" grpId="0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533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VnAvant"/>
              </a:rPr>
              <a:t>   </a:t>
            </a:r>
            <a:r>
              <a:rPr lang="en-US" sz="3600" b="1" dirty="0" err="1" smtClean="0">
                <a:latin typeface="VnAvant"/>
              </a:rPr>
              <a:t>Làm</a:t>
            </a:r>
            <a:r>
              <a:rPr lang="en-US" sz="3600" b="1" dirty="0" smtClean="0">
                <a:latin typeface="VnAvant"/>
              </a:rPr>
              <a:t> </a:t>
            </a:r>
            <a:r>
              <a:rPr lang="en-US" sz="3600" b="1" dirty="0" err="1" smtClean="0">
                <a:latin typeface="VnAvant"/>
              </a:rPr>
              <a:t>quen</a:t>
            </a:r>
            <a:r>
              <a:rPr lang="en-US" sz="3600" b="1" dirty="0" smtClean="0">
                <a:latin typeface="VnAvant"/>
              </a:rPr>
              <a:t> </a:t>
            </a:r>
            <a:r>
              <a:rPr lang="en-US" sz="3600" b="1" dirty="0" err="1" smtClean="0">
                <a:latin typeface="VnAvant"/>
              </a:rPr>
              <a:t>với</a:t>
            </a:r>
            <a:r>
              <a:rPr lang="en-US" sz="3600" b="1" dirty="0" smtClean="0">
                <a:latin typeface="VnAvant"/>
              </a:rPr>
              <a:t> </a:t>
            </a:r>
            <a:r>
              <a:rPr lang="en-US" sz="3600" b="1" dirty="0" err="1" smtClean="0">
                <a:latin typeface="VnAvant"/>
              </a:rPr>
              <a:t>chữ</a:t>
            </a:r>
            <a:r>
              <a:rPr lang="en-US" sz="3600" b="1" dirty="0" smtClean="0">
                <a:latin typeface="VnAvant"/>
              </a:rPr>
              <a:t> y</a:t>
            </a:r>
            <a:endParaRPr lang="en-US" sz="3600" b="1" dirty="0">
              <a:latin typeface="VnAvan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95400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/>
              <a:t>    </a:t>
            </a:r>
            <a:r>
              <a:rPr lang="en-US" sz="34400" b="1" dirty="0" smtClean="0">
                <a:solidFill>
                  <a:srgbClr val="FF0000"/>
                </a:solidFill>
              </a:rPr>
              <a:t>y</a:t>
            </a:r>
            <a:endParaRPr lang="en-US" sz="28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600200"/>
            <a:ext cx="2971800" cy="3319463"/>
          </a:xfrm>
          <a:prstGeom prst="rect">
            <a:avLst/>
          </a:prstGeom>
          <a:noFill/>
        </p:spPr>
      </p:pic>
      <p:pic>
        <p:nvPicPr>
          <p:cNvPr id="16390" name="Picture 6" descr="Pictur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549275"/>
            <a:ext cx="3444875" cy="6308725"/>
          </a:xfrm>
          <a:prstGeom prst="rect">
            <a:avLst/>
          </a:prstGeom>
          <a:noFill/>
        </p:spPr>
      </p:pic>
      <p:pic>
        <p:nvPicPr>
          <p:cNvPr id="16392" name="Picture 8" descr="Butterfly 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81000"/>
            <a:ext cx="1828800" cy="1724025"/>
          </a:xfrm>
          <a:prstGeom prst="rect">
            <a:avLst/>
          </a:prstGeom>
          <a:noFill/>
        </p:spPr>
      </p:pic>
      <p:pic>
        <p:nvPicPr>
          <p:cNvPr id="16393" name="Picture 9" descr="67126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181600"/>
            <a:ext cx="3733800" cy="1676400"/>
          </a:xfrm>
          <a:prstGeom prst="rect">
            <a:avLst/>
          </a:prstGeom>
          <a:noFill/>
        </p:spPr>
      </p:pic>
      <p:pic>
        <p:nvPicPr>
          <p:cNvPr id="16394" name="Picture 10" descr="Khung hinh hoa PPT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816" b="51711"/>
          <a:stretch>
            <a:fillRect/>
          </a:stretch>
        </p:blipFill>
        <p:spPr bwMode="auto">
          <a:xfrm>
            <a:off x="0" y="0"/>
            <a:ext cx="3200400" cy="411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0200" y="5334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y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cấu</a:t>
            </a:r>
            <a:r>
              <a:rPr lang="en-US" sz="3200" dirty="0" smtClean="0"/>
              <a:t> </a:t>
            </a:r>
            <a:r>
              <a:rPr lang="en-US" sz="3200" dirty="0" err="1" smtClean="0"/>
              <a:t>tạo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thế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?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81FDD65-F514-418D-881D-C60176DC55B6}"/>
  <p:tag name="GENSWF_ADVANCE_TIME" val="5"/>
  <p:tag name="TIMING" val="|2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01C191F-4947-41E8-A2E9-984A3586FAEC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01C191F-4947-41E8-A2E9-984A3586FAEC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199</Words>
  <Application>Microsoft Office PowerPoint</Application>
  <PresentationFormat>On-screen Show (4:3)</PresentationFormat>
  <Paragraphs>59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ThuyHang</dc:creator>
  <cp:lastModifiedBy>Windows User</cp:lastModifiedBy>
  <cp:revision>57</cp:revision>
  <dcterms:created xsi:type="dcterms:W3CDTF">2006-08-16T00:00:00Z</dcterms:created>
  <dcterms:modified xsi:type="dcterms:W3CDTF">2019-04-23T02:53:49Z</dcterms:modified>
</cp:coreProperties>
</file>